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58" r:id="rId2"/>
    <p:sldId id="295" r:id="rId3"/>
    <p:sldId id="292" r:id="rId4"/>
    <p:sldId id="296" r:id="rId5"/>
    <p:sldId id="297" r:id="rId6"/>
    <p:sldId id="288" r:id="rId7"/>
    <p:sldId id="293" r:id="rId8"/>
    <p:sldId id="277" r:id="rId9"/>
    <p:sldId id="278" r:id="rId10"/>
    <p:sldId id="279" r:id="rId11"/>
    <p:sldId id="287" r:id="rId12"/>
    <p:sldId id="268" r:id="rId13"/>
    <p:sldId id="271" r:id="rId14"/>
    <p:sldId id="282" r:id="rId15"/>
    <p:sldId id="257" r:id="rId16"/>
    <p:sldId id="259" r:id="rId17"/>
    <p:sldId id="281" r:id="rId18"/>
    <p:sldId id="283" r:id="rId19"/>
    <p:sldId id="256" r:id="rId20"/>
    <p:sldId id="286" r:id="rId21"/>
    <p:sldId id="280" r:id="rId22"/>
    <p:sldId id="274" r:id="rId23"/>
    <p:sldId id="269" r:id="rId24"/>
    <p:sldId id="264" r:id="rId25"/>
    <p:sldId id="263" r:id="rId26"/>
    <p:sldId id="261" r:id="rId27"/>
    <p:sldId id="262" r:id="rId28"/>
    <p:sldId id="284" r:id="rId29"/>
    <p:sldId id="285" r:id="rId30"/>
    <p:sldId id="260" r:id="rId31"/>
    <p:sldId id="266" r:id="rId32"/>
    <p:sldId id="265" r:id="rId33"/>
    <p:sldId id="267" r:id="rId34"/>
    <p:sldId id="272" r:id="rId35"/>
    <p:sldId id="275" r:id="rId36"/>
    <p:sldId id="276" r:id="rId37"/>
    <p:sldId id="291" r:id="rId38"/>
    <p:sldId id="270" r:id="rId39"/>
    <p:sldId id="289" r:id="rId40"/>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7" autoAdjust="0"/>
    <p:restoredTop sz="86395" autoAdjust="0"/>
  </p:normalViewPr>
  <p:slideViewPr>
    <p:cSldViewPr snapToGrid="0">
      <p:cViewPr varScale="1">
        <p:scale>
          <a:sx n="99" d="100"/>
          <a:sy n="99" d="100"/>
        </p:scale>
        <p:origin x="258" y="90"/>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1A7C5D-65B1-46B4-BB31-008C489C3467}" type="datetimeFigureOut">
              <a:rPr lang="el-GR" smtClean="0"/>
              <a:t>19/6/2024</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627591-06EA-4B8E-A020-1B1CE3B369FA}" type="slidenum">
              <a:rPr lang="el-GR" smtClean="0"/>
              <a:t>‹#›</a:t>
            </a:fld>
            <a:endParaRPr lang="el-GR"/>
          </a:p>
        </p:txBody>
      </p:sp>
    </p:spTree>
    <p:extLst>
      <p:ext uri="{BB962C8B-B14F-4D97-AF65-F5344CB8AC3E}">
        <p14:creationId xmlns:p14="http://schemas.microsoft.com/office/powerpoint/2010/main" val="29799074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A2627591-06EA-4B8E-A020-1B1CE3B369FA}" type="slidenum">
              <a:rPr lang="el-GR" smtClean="0"/>
              <a:t>6</a:t>
            </a:fld>
            <a:endParaRPr lang="el-GR"/>
          </a:p>
        </p:txBody>
      </p:sp>
    </p:spTree>
    <p:extLst>
      <p:ext uri="{BB962C8B-B14F-4D97-AF65-F5344CB8AC3E}">
        <p14:creationId xmlns:p14="http://schemas.microsoft.com/office/powerpoint/2010/main" val="22471382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1524000" y="1122363"/>
            <a:ext cx="9144000" cy="2387600"/>
          </a:xfrm>
        </p:spPr>
        <p:txBody>
          <a:bodyPr anchor="b"/>
          <a:lstStyle>
            <a:lvl1pPr algn="ctr">
              <a:defRPr sz="6000"/>
            </a:lvl1pPr>
          </a:lstStyle>
          <a:p>
            <a:r>
              <a:rPr lang="el-GR" smtClean="0"/>
              <a:t>Στυλ κύριου τίτλου</a:t>
            </a:r>
            <a:endParaRPr lang="el-GR"/>
          </a:p>
        </p:txBody>
      </p:sp>
      <p:sp>
        <p:nvSpPr>
          <p:cNvPr id="3" name="Υπότιτλο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smtClean="0"/>
              <a:t>Κάντε κλικ για να επεξεργαστείτε τον υπότιτλο του υποδείγματος</a:t>
            </a:r>
            <a:endParaRPr lang="el-GR"/>
          </a:p>
        </p:txBody>
      </p:sp>
      <p:sp>
        <p:nvSpPr>
          <p:cNvPr id="4" name="Θέση ημερομηνίας 3"/>
          <p:cNvSpPr>
            <a:spLocks noGrp="1"/>
          </p:cNvSpPr>
          <p:nvPr>
            <p:ph type="dt" sz="half" idx="10"/>
          </p:nvPr>
        </p:nvSpPr>
        <p:spPr/>
        <p:txBody>
          <a:bodyPr/>
          <a:lstStyle/>
          <a:p>
            <a:fld id="{47346C11-24DD-4513-BA7A-5D95AB12B975}" type="datetimeFigureOut">
              <a:rPr lang="el-GR" smtClean="0"/>
              <a:t>19/6/2024</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B006AE7F-1FA3-49BF-AE11-666020438F07}" type="slidenum">
              <a:rPr lang="el-GR" smtClean="0"/>
              <a:t>‹#›</a:t>
            </a:fld>
            <a:endParaRPr lang="el-GR"/>
          </a:p>
        </p:txBody>
      </p:sp>
    </p:spTree>
    <p:extLst>
      <p:ext uri="{BB962C8B-B14F-4D97-AF65-F5344CB8AC3E}">
        <p14:creationId xmlns:p14="http://schemas.microsoft.com/office/powerpoint/2010/main" val="42429324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47346C11-24DD-4513-BA7A-5D95AB12B975}" type="datetimeFigureOut">
              <a:rPr lang="el-GR" smtClean="0"/>
              <a:t>19/6/2024</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B006AE7F-1FA3-49BF-AE11-666020438F07}" type="slidenum">
              <a:rPr lang="el-GR" smtClean="0"/>
              <a:t>‹#›</a:t>
            </a:fld>
            <a:endParaRPr lang="el-GR"/>
          </a:p>
        </p:txBody>
      </p:sp>
    </p:spTree>
    <p:extLst>
      <p:ext uri="{BB962C8B-B14F-4D97-AF65-F5344CB8AC3E}">
        <p14:creationId xmlns:p14="http://schemas.microsoft.com/office/powerpoint/2010/main" val="14975458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8724900" y="365125"/>
            <a:ext cx="2628900" cy="5811838"/>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838200" y="365125"/>
            <a:ext cx="7734300" cy="5811838"/>
          </a:xfrm>
        </p:spPr>
        <p:txBody>
          <a:bodyPr vert="eaVert"/>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47346C11-24DD-4513-BA7A-5D95AB12B975}" type="datetimeFigureOut">
              <a:rPr lang="el-GR" smtClean="0"/>
              <a:t>19/6/2024</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B006AE7F-1FA3-49BF-AE11-666020438F07}" type="slidenum">
              <a:rPr lang="el-GR" smtClean="0"/>
              <a:t>‹#›</a:t>
            </a:fld>
            <a:endParaRPr lang="el-GR"/>
          </a:p>
        </p:txBody>
      </p:sp>
    </p:spTree>
    <p:extLst>
      <p:ext uri="{BB962C8B-B14F-4D97-AF65-F5344CB8AC3E}">
        <p14:creationId xmlns:p14="http://schemas.microsoft.com/office/powerpoint/2010/main" val="17646234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47346C11-24DD-4513-BA7A-5D95AB12B975}" type="datetimeFigureOut">
              <a:rPr lang="el-GR" smtClean="0"/>
              <a:t>19/6/2024</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B006AE7F-1FA3-49BF-AE11-666020438F07}" type="slidenum">
              <a:rPr lang="el-GR" smtClean="0"/>
              <a:t>‹#›</a:t>
            </a:fld>
            <a:endParaRPr lang="el-GR"/>
          </a:p>
        </p:txBody>
      </p:sp>
    </p:spTree>
    <p:extLst>
      <p:ext uri="{BB962C8B-B14F-4D97-AF65-F5344CB8AC3E}">
        <p14:creationId xmlns:p14="http://schemas.microsoft.com/office/powerpoint/2010/main" val="4686980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831850" y="1709738"/>
            <a:ext cx="10515600" cy="2852737"/>
          </a:xfrm>
        </p:spPr>
        <p:txBody>
          <a:bodyPr anchor="b"/>
          <a:lstStyle>
            <a:lvl1pPr>
              <a:defRPr sz="6000"/>
            </a:lvl1pPr>
          </a:lstStyle>
          <a:p>
            <a:r>
              <a:rPr lang="el-GR" smtClean="0"/>
              <a:t>Στυλ κύριου τίτλου</a:t>
            </a:r>
            <a:endParaRPr lang="el-GR"/>
          </a:p>
        </p:txBody>
      </p:sp>
      <p:sp>
        <p:nvSpPr>
          <p:cNvPr id="3" name="Θέση κειμένου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smtClean="0"/>
              <a:t>Επεξεργασία στυλ υποδείγματος κειμένου</a:t>
            </a:r>
          </a:p>
        </p:txBody>
      </p:sp>
      <p:sp>
        <p:nvSpPr>
          <p:cNvPr id="4" name="Θέση ημερομηνίας 3"/>
          <p:cNvSpPr>
            <a:spLocks noGrp="1"/>
          </p:cNvSpPr>
          <p:nvPr>
            <p:ph type="dt" sz="half" idx="10"/>
          </p:nvPr>
        </p:nvSpPr>
        <p:spPr/>
        <p:txBody>
          <a:bodyPr/>
          <a:lstStyle/>
          <a:p>
            <a:fld id="{47346C11-24DD-4513-BA7A-5D95AB12B975}" type="datetimeFigureOut">
              <a:rPr lang="el-GR" smtClean="0"/>
              <a:t>19/6/2024</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B006AE7F-1FA3-49BF-AE11-666020438F07}" type="slidenum">
              <a:rPr lang="el-GR" smtClean="0"/>
              <a:t>‹#›</a:t>
            </a:fld>
            <a:endParaRPr lang="el-GR"/>
          </a:p>
        </p:txBody>
      </p:sp>
    </p:spTree>
    <p:extLst>
      <p:ext uri="{BB962C8B-B14F-4D97-AF65-F5344CB8AC3E}">
        <p14:creationId xmlns:p14="http://schemas.microsoft.com/office/powerpoint/2010/main" val="18652802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838200" y="1825625"/>
            <a:ext cx="5181600" cy="4351338"/>
          </a:xfrm>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6172200" y="1825625"/>
            <a:ext cx="5181600" cy="4351338"/>
          </a:xfrm>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47346C11-24DD-4513-BA7A-5D95AB12B975}" type="datetimeFigureOut">
              <a:rPr lang="el-GR" smtClean="0"/>
              <a:t>19/6/2024</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B006AE7F-1FA3-49BF-AE11-666020438F07}" type="slidenum">
              <a:rPr lang="el-GR" smtClean="0"/>
              <a:t>‹#›</a:t>
            </a:fld>
            <a:endParaRPr lang="el-GR"/>
          </a:p>
        </p:txBody>
      </p:sp>
    </p:spTree>
    <p:extLst>
      <p:ext uri="{BB962C8B-B14F-4D97-AF65-F5344CB8AC3E}">
        <p14:creationId xmlns:p14="http://schemas.microsoft.com/office/powerpoint/2010/main" val="18980345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365125"/>
            <a:ext cx="10515600" cy="1325563"/>
          </a:xfrm>
        </p:spPr>
        <p:txBody>
          <a:bodyPr/>
          <a:lstStyle/>
          <a:p>
            <a:r>
              <a:rPr lang="el-GR" smtClean="0"/>
              <a:t>Στυλ κύριου τίτλου</a:t>
            </a:r>
            <a:endParaRPr lang="el-GR"/>
          </a:p>
        </p:txBody>
      </p:sp>
      <p:sp>
        <p:nvSpPr>
          <p:cNvPr id="3" name="Θέση κειμένου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Επεξεργασία στυλ υποδείγματος κειμένου</a:t>
            </a:r>
          </a:p>
        </p:txBody>
      </p:sp>
      <p:sp>
        <p:nvSpPr>
          <p:cNvPr id="4" name="Θέση περιεχομένου 3"/>
          <p:cNvSpPr>
            <a:spLocks noGrp="1"/>
          </p:cNvSpPr>
          <p:nvPr>
            <p:ph sz="half" idx="2"/>
          </p:nvPr>
        </p:nvSpPr>
        <p:spPr>
          <a:xfrm>
            <a:off x="839788" y="2505075"/>
            <a:ext cx="5157787" cy="3684588"/>
          </a:xfrm>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Επεξεργασία στυλ υποδείγματος κειμένου</a:t>
            </a:r>
          </a:p>
        </p:txBody>
      </p:sp>
      <p:sp>
        <p:nvSpPr>
          <p:cNvPr id="6" name="Θέση περιεχομένου 5"/>
          <p:cNvSpPr>
            <a:spLocks noGrp="1"/>
          </p:cNvSpPr>
          <p:nvPr>
            <p:ph sz="quarter" idx="4"/>
          </p:nvPr>
        </p:nvSpPr>
        <p:spPr>
          <a:xfrm>
            <a:off x="6172200" y="2505075"/>
            <a:ext cx="5183188" cy="3684588"/>
          </a:xfrm>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47346C11-24DD-4513-BA7A-5D95AB12B975}" type="datetimeFigureOut">
              <a:rPr lang="el-GR" smtClean="0"/>
              <a:t>19/6/2024</a:t>
            </a:fld>
            <a:endParaRPr lang="el-GR"/>
          </a:p>
        </p:txBody>
      </p:sp>
      <p:sp>
        <p:nvSpPr>
          <p:cNvPr id="8" name="Θέση υποσέλιδου 7"/>
          <p:cNvSpPr>
            <a:spLocks noGrp="1"/>
          </p:cNvSpPr>
          <p:nvPr>
            <p:ph type="ftr" sz="quarter" idx="11"/>
          </p:nvPr>
        </p:nvSpPr>
        <p:spPr/>
        <p:txBody>
          <a:bodyPr/>
          <a:lstStyle/>
          <a:p>
            <a:endParaRPr lang="el-GR"/>
          </a:p>
        </p:txBody>
      </p:sp>
      <p:sp>
        <p:nvSpPr>
          <p:cNvPr id="9" name="Θέση αριθμού διαφάνειας 8"/>
          <p:cNvSpPr>
            <a:spLocks noGrp="1"/>
          </p:cNvSpPr>
          <p:nvPr>
            <p:ph type="sldNum" sz="quarter" idx="12"/>
          </p:nvPr>
        </p:nvSpPr>
        <p:spPr/>
        <p:txBody>
          <a:bodyPr/>
          <a:lstStyle/>
          <a:p>
            <a:fld id="{B006AE7F-1FA3-49BF-AE11-666020438F07}" type="slidenum">
              <a:rPr lang="el-GR" smtClean="0"/>
              <a:t>‹#›</a:t>
            </a:fld>
            <a:endParaRPr lang="el-GR"/>
          </a:p>
        </p:txBody>
      </p:sp>
    </p:spTree>
    <p:extLst>
      <p:ext uri="{BB962C8B-B14F-4D97-AF65-F5344CB8AC3E}">
        <p14:creationId xmlns:p14="http://schemas.microsoft.com/office/powerpoint/2010/main" val="30138569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47346C11-24DD-4513-BA7A-5D95AB12B975}" type="datetimeFigureOut">
              <a:rPr lang="el-GR" smtClean="0"/>
              <a:t>19/6/2024</a:t>
            </a:fld>
            <a:endParaRPr lang="el-GR"/>
          </a:p>
        </p:txBody>
      </p:sp>
      <p:sp>
        <p:nvSpPr>
          <p:cNvPr id="4" name="Θέση υποσέλιδου 3"/>
          <p:cNvSpPr>
            <a:spLocks noGrp="1"/>
          </p:cNvSpPr>
          <p:nvPr>
            <p:ph type="ftr" sz="quarter" idx="11"/>
          </p:nvPr>
        </p:nvSpPr>
        <p:spPr/>
        <p:txBody>
          <a:bodyPr/>
          <a:lstStyle/>
          <a:p>
            <a:endParaRPr lang="el-GR"/>
          </a:p>
        </p:txBody>
      </p:sp>
      <p:sp>
        <p:nvSpPr>
          <p:cNvPr id="5" name="Θέση αριθμού διαφάνειας 4"/>
          <p:cNvSpPr>
            <a:spLocks noGrp="1"/>
          </p:cNvSpPr>
          <p:nvPr>
            <p:ph type="sldNum" sz="quarter" idx="12"/>
          </p:nvPr>
        </p:nvSpPr>
        <p:spPr/>
        <p:txBody>
          <a:bodyPr/>
          <a:lstStyle/>
          <a:p>
            <a:fld id="{B006AE7F-1FA3-49BF-AE11-666020438F07}" type="slidenum">
              <a:rPr lang="el-GR" smtClean="0"/>
              <a:t>‹#›</a:t>
            </a:fld>
            <a:endParaRPr lang="el-GR"/>
          </a:p>
        </p:txBody>
      </p:sp>
    </p:spTree>
    <p:extLst>
      <p:ext uri="{BB962C8B-B14F-4D97-AF65-F5344CB8AC3E}">
        <p14:creationId xmlns:p14="http://schemas.microsoft.com/office/powerpoint/2010/main" val="6304625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47346C11-24DD-4513-BA7A-5D95AB12B975}" type="datetimeFigureOut">
              <a:rPr lang="el-GR" smtClean="0"/>
              <a:t>19/6/2024</a:t>
            </a:fld>
            <a:endParaRPr lang="el-GR"/>
          </a:p>
        </p:txBody>
      </p:sp>
      <p:sp>
        <p:nvSpPr>
          <p:cNvPr id="3" name="Θέση υποσέλιδου 2"/>
          <p:cNvSpPr>
            <a:spLocks noGrp="1"/>
          </p:cNvSpPr>
          <p:nvPr>
            <p:ph type="ftr" sz="quarter" idx="11"/>
          </p:nvPr>
        </p:nvSpPr>
        <p:spPr/>
        <p:txBody>
          <a:bodyPr/>
          <a:lstStyle/>
          <a:p>
            <a:endParaRPr lang="el-GR"/>
          </a:p>
        </p:txBody>
      </p:sp>
      <p:sp>
        <p:nvSpPr>
          <p:cNvPr id="4" name="Θέση αριθμού διαφάνειας 3"/>
          <p:cNvSpPr>
            <a:spLocks noGrp="1"/>
          </p:cNvSpPr>
          <p:nvPr>
            <p:ph type="sldNum" sz="quarter" idx="12"/>
          </p:nvPr>
        </p:nvSpPr>
        <p:spPr/>
        <p:txBody>
          <a:bodyPr/>
          <a:lstStyle/>
          <a:p>
            <a:fld id="{B006AE7F-1FA3-49BF-AE11-666020438F07}" type="slidenum">
              <a:rPr lang="el-GR" smtClean="0"/>
              <a:t>‹#›</a:t>
            </a:fld>
            <a:endParaRPr lang="el-GR"/>
          </a:p>
        </p:txBody>
      </p:sp>
    </p:spTree>
    <p:extLst>
      <p:ext uri="{BB962C8B-B14F-4D97-AF65-F5344CB8AC3E}">
        <p14:creationId xmlns:p14="http://schemas.microsoft.com/office/powerpoint/2010/main" val="3239550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smtClean="0"/>
              <a:t>Στυλ κύριου τίτλου</a:t>
            </a:r>
            <a:endParaRPr lang="el-GR"/>
          </a:p>
        </p:txBody>
      </p:sp>
      <p:sp>
        <p:nvSpPr>
          <p:cNvPr id="3" name="Θέση περιεχομένου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Επεξεργασία στυλ υποδείγματος κειμένου</a:t>
            </a:r>
          </a:p>
        </p:txBody>
      </p:sp>
      <p:sp>
        <p:nvSpPr>
          <p:cNvPr id="5" name="Θέση ημερομηνίας 4"/>
          <p:cNvSpPr>
            <a:spLocks noGrp="1"/>
          </p:cNvSpPr>
          <p:nvPr>
            <p:ph type="dt" sz="half" idx="10"/>
          </p:nvPr>
        </p:nvSpPr>
        <p:spPr/>
        <p:txBody>
          <a:bodyPr/>
          <a:lstStyle/>
          <a:p>
            <a:fld id="{47346C11-24DD-4513-BA7A-5D95AB12B975}" type="datetimeFigureOut">
              <a:rPr lang="el-GR" smtClean="0"/>
              <a:t>19/6/2024</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B006AE7F-1FA3-49BF-AE11-666020438F07}" type="slidenum">
              <a:rPr lang="el-GR" smtClean="0"/>
              <a:t>‹#›</a:t>
            </a:fld>
            <a:endParaRPr lang="el-GR"/>
          </a:p>
        </p:txBody>
      </p:sp>
    </p:spTree>
    <p:extLst>
      <p:ext uri="{BB962C8B-B14F-4D97-AF65-F5344CB8AC3E}">
        <p14:creationId xmlns:p14="http://schemas.microsoft.com/office/powerpoint/2010/main" val="1483979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smtClean="0"/>
              <a:t>Στυλ κύριου τίτλου</a:t>
            </a:r>
            <a:endParaRPr lang="el-GR"/>
          </a:p>
        </p:txBody>
      </p:sp>
      <p:sp>
        <p:nvSpPr>
          <p:cNvPr id="3" name="Θέση εικόνας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Επεξεργασία στυλ υποδείγματος κειμένου</a:t>
            </a:r>
          </a:p>
        </p:txBody>
      </p:sp>
      <p:sp>
        <p:nvSpPr>
          <p:cNvPr id="5" name="Θέση ημερομηνίας 4"/>
          <p:cNvSpPr>
            <a:spLocks noGrp="1"/>
          </p:cNvSpPr>
          <p:nvPr>
            <p:ph type="dt" sz="half" idx="10"/>
          </p:nvPr>
        </p:nvSpPr>
        <p:spPr/>
        <p:txBody>
          <a:bodyPr/>
          <a:lstStyle/>
          <a:p>
            <a:fld id="{47346C11-24DD-4513-BA7A-5D95AB12B975}" type="datetimeFigureOut">
              <a:rPr lang="el-GR" smtClean="0"/>
              <a:t>19/6/2024</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B006AE7F-1FA3-49BF-AE11-666020438F07}" type="slidenum">
              <a:rPr lang="el-GR" smtClean="0"/>
              <a:t>‹#›</a:t>
            </a:fld>
            <a:endParaRPr lang="el-GR"/>
          </a:p>
        </p:txBody>
      </p:sp>
    </p:spTree>
    <p:extLst>
      <p:ext uri="{BB962C8B-B14F-4D97-AF65-F5344CB8AC3E}">
        <p14:creationId xmlns:p14="http://schemas.microsoft.com/office/powerpoint/2010/main" val="27260359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346C11-24DD-4513-BA7A-5D95AB12B975}" type="datetimeFigureOut">
              <a:rPr lang="el-GR" smtClean="0"/>
              <a:t>19/6/2024</a:t>
            </a:fld>
            <a:endParaRPr lang="el-GR"/>
          </a:p>
        </p:txBody>
      </p:sp>
      <p:sp>
        <p:nvSpPr>
          <p:cNvPr id="5" name="Θέση υποσέλιδου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06AE7F-1FA3-49BF-AE11-666020438F07}" type="slidenum">
              <a:rPr lang="el-GR" smtClean="0"/>
              <a:t>‹#›</a:t>
            </a:fld>
            <a:endParaRPr lang="el-GR"/>
          </a:p>
        </p:txBody>
      </p:sp>
    </p:spTree>
    <p:extLst>
      <p:ext uri="{BB962C8B-B14F-4D97-AF65-F5344CB8AC3E}">
        <p14:creationId xmlns:p14="http://schemas.microsoft.com/office/powerpoint/2010/main" val="15615050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03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81212" y="162705"/>
            <a:ext cx="8927060" cy="6695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Εικόνα 2"/>
          <p:cNvPicPr>
            <a:picLocks noChangeAspect="1"/>
          </p:cNvPicPr>
          <p:nvPr/>
        </p:nvPicPr>
        <p:blipFill>
          <a:blip r:embed="rId3"/>
          <a:stretch>
            <a:fillRect/>
          </a:stretch>
        </p:blipFill>
        <p:spPr>
          <a:xfrm>
            <a:off x="245141" y="2709949"/>
            <a:ext cx="3250860" cy="4148051"/>
          </a:xfrm>
          <a:prstGeom prst="rect">
            <a:avLst/>
          </a:prstGeom>
        </p:spPr>
      </p:pic>
    </p:spTree>
    <p:extLst>
      <p:ext uri="{BB962C8B-B14F-4D97-AF65-F5344CB8AC3E}">
        <p14:creationId xmlns:p14="http://schemas.microsoft.com/office/powerpoint/2010/main" val="3558870731"/>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485775" y="319087"/>
            <a:ext cx="11220450" cy="6219825"/>
          </a:xfrm>
          <a:prstGeom prst="rect">
            <a:avLst/>
          </a:prstGeom>
        </p:spPr>
      </p:pic>
    </p:spTree>
    <p:extLst>
      <p:ext uri="{BB962C8B-B14F-4D97-AF65-F5344CB8AC3E}">
        <p14:creationId xmlns:p14="http://schemas.microsoft.com/office/powerpoint/2010/main" val="2229902039"/>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571500" y="52387"/>
            <a:ext cx="11049000" cy="6753225"/>
          </a:xfrm>
          <a:prstGeom prst="rect">
            <a:avLst/>
          </a:prstGeom>
        </p:spPr>
      </p:pic>
    </p:spTree>
    <p:extLst>
      <p:ext uri="{BB962C8B-B14F-4D97-AF65-F5344CB8AC3E}">
        <p14:creationId xmlns:p14="http://schemas.microsoft.com/office/powerpoint/2010/main" val="1292399779"/>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1266825" y="-90488"/>
            <a:ext cx="9658350" cy="7038975"/>
          </a:xfrm>
          <a:prstGeom prst="rect">
            <a:avLst/>
          </a:prstGeom>
        </p:spPr>
      </p:pic>
    </p:spTree>
    <p:extLst>
      <p:ext uri="{BB962C8B-B14F-4D97-AF65-F5344CB8AC3E}">
        <p14:creationId xmlns:p14="http://schemas.microsoft.com/office/powerpoint/2010/main" val="2163448142"/>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565439" y="238334"/>
            <a:ext cx="9315450" cy="7029450"/>
          </a:xfrm>
          <a:prstGeom prst="rect">
            <a:avLst/>
          </a:prstGeom>
        </p:spPr>
      </p:pic>
      <p:pic>
        <p:nvPicPr>
          <p:cNvPr id="3" name="Εικόνα 2"/>
          <p:cNvPicPr>
            <a:picLocks noChangeAspect="1"/>
          </p:cNvPicPr>
          <p:nvPr/>
        </p:nvPicPr>
        <p:blipFill>
          <a:blip r:embed="rId3"/>
          <a:stretch>
            <a:fillRect/>
          </a:stretch>
        </p:blipFill>
        <p:spPr>
          <a:xfrm>
            <a:off x="8268706" y="1876477"/>
            <a:ext cx="3923294" cy="5258303"/>
          </a:xfrm>
          <a:prstGeom prst="rect">
            <a:avLst/>
          </a:prstGeom>
        </p:spPr>
      </p:pic>
    </p:spTree>
    <p:extLst>
      <p:ext uri="{BB962C8B-B14F-4D97-AF65-F5344CB8AC3E}">
        <p14:creationId xmlns:p14="http://schemas.microsoft.com/office/powerpoint/2010/main" val="1034417835"/>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723147" y="449880"/>
            <a:ext cx="10686254" cy="6191551"/>
          </a:xfrm>
          <a:prstGeom prst="rect">
            <a:avLst/>
          </a:prstGeom>
        </p:spPr>
      </p:pic>
    </p:spTree>
    <p:extLst>
      <p:ext uri="{BB962C8B-B14F-4D97-AF65-F5344CB8AC3E}">
        <p14:creationId xmlns:p14="http://schemas.microsoft.com/office/powerpoint/2010/main" val="991157818"/>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00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10107" y="0"/>
            <a:ext cx="9338743" cy="7004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7881588"/>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02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91257" y="378834"/>
            <a:ext cx="8082646" cy="6061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846688"/>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839412" y="672551"/>
            <a:ext cx="10407708" cy="6329012"/>
          </a:xfrm>
          <a:prstGeom prst="rect">
            <a:avLst/>
          </a:prstGeom>
        </p:spPr>
      </p:pic>
    </p:spTree>
    <p:extLst>
      <p:ext uri="{BB962C8B-B14F-4D97-AF65-F5344CB8AC3E}">
        <p14:creationId xmlns:p14="http://schemas.microsoft.com/office/powerpoint/2010/main" val="2581257233"/>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278648" y="81308"/>
            <a:ext cx="11492173" cy="6655539"/>
          </a:xfrm>
          <a:prstGeom prst="rect">
            <a:avLst/>
          </a:prstGeom>
        </p:spPr>
      </p:pic>
    </p:spTree>
    <p:extLst>
      <p:ext uri="{BB962C8B-B14F-4D97-AF65-F5344CB8AC3E}">
        <p14:creationId xmlns:p14="http://schemas.microsoft.com/office/powerpoint/2010/main" val="2639358157"/>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3710247" y="2111576"/>
            <a:ext cx="15897356" cy="3825859"/>
          </a:xfrm>
        </p:spPr>
        <p:txBody>
          <a:bodyPr/>
          <a:lstStyle/>
          <a:p>
            <a:endParaRPr lang="el-GR" dirty="0"/>
          </a:p>
        </p:txBody>
      </p:sp>
      <p:sp>
        <p:nvSpPr>
          <p:cNvPr id="3" name="Υπότιτλος 2"/>
          <p:cNvSpPr>
            <a:spLocks noGrp="1"/>
          </p:cNvSpPr>
          <p:nvPr>
            <p:ph type="subTitle" idx="1"/>
          </p:nvPr>
        </p:nvSpPr>
        <p:spPr/>
        <p:txBody>
          <a:bodyPr/>
          <a:lstStyle/>
          <a:p>
            <a:endParaRPr lang="el-GR" dirty="0"/>
          </a:p>
        </p:txBody>
      </p:sp>
      <p:pic>
        <p:nvPicPr>
          <p:cNvPr id="1026" name="Picture 2" descr="01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239713"/>
            <a:ext cx="8966200" cy="672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3389091"/>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1524000" y="490888"/>
            <a:ext cx="9144000" cy="2415941"/>
          </a:xfrm>
        </p:spPr>
        <p:txBody>
          <a:bodyPr>
            <a:normAutofit/>
          </a:bodyPr>
          <a:lstStyle/>
          <a:p>
            <a:r>
              <a:rPr lang="el-GR" sz="4400" b="1" dirty="0" smtClean="0">
                <a:solidFill>
                  <a:schemeClr val="accent2">
                    <a:lumMod val="50000"/>
                  </a:schemeClr>
                </a:solidFill>
              </a:rPr>
              <a:t>29 Ιουνίου Εορτασμός Αποστόλων Πέτρου &amp; Παύλου</a:t>
            </a:r>
            <a:endParaRPr lang="el-GR" sz="4400" b="1" dirty="0">
              <a:solidFill>
                <a:schemeClr val="accent2">
                  <a:lumMod val="50000"/>
                </a:schemeClr>
              </a:solidFill>
            </a:endParaRPr>
          </a:p>
        </p:txBody>
      </p:sp>
      <p:sp>
        <p:nvSpPr>
          <p:cNvPr id="3" name="Υπότιτλος 2"/>
          <p:cNvSpPr>
            <a:spLocks noGrp="1"/>
          </p:cNvSpPr>
          <p:nvPr>
            <p:ph type="subTitle" idx="1"/>
          </p:nvPr>
        </p:nvSpPr>
        <p:spPr/>
        <p:txBody>
          <a:bodyPr/>
          <a:lstStyle/>
          <a:p>
            <a:r>
              <a:rPr lang="el-GR" dirty="0" smtClean="0"/>
              <a:t>Παρουσίαση φωτογραφιών </a:t>
            </a:r>
          </a:p>
          <a:p>
            <a:r>
              <a:rPr lang="el-GR" dirty="0" smtClean="0"/>
              <a:t>από ιδιωτικές συλλογές και αρχεία του εθίμου </a:t>
            </a:r>
          </a:p>
          <a:p>
            <a:r>
              <a:rPr lang="el-GR" dirty="0" smtClean="0"/>
              <a:t>«το στιφάδο του Αγ. Πέτρου»</a:t>
            </a:r>
            <a:endParaRPr lang="el-GR" dirty="0"/>
          </a:p>
        </p:txBody>
      </p:sp>
    </p:spTree>
    <p:extLst>
      <p:ext uri="{BB962C8B-B14F-4D97-AF65-F5344CB8AC3E}">
        <p14:creationId xmlns:p14="http://schemas.microsoft.com/office/powerpoint/2010/main" val="39952517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1000991" y="69271"/>
            <a:ext cx="9863744" cy="6871372"/>
          </a:xfrm>
          <a:prstGeom prst="rect">
            <a:avLst/>
          </a:prstGeom>
        </p:spPr>
      </p:pic>
    </p:spTree>
    <p:extLst>
      <p:ext uri="{BB962C8B-B14F-4D97-AF65-F5344CB8AC3E}">
        <p14:creationId xmlns:p14="http://schemas.microsoft.com/office/powerpoint/2010/main" val="2471832859"/>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270250" y="-1"/>
            <a:ext cx="11704854" cy="6708371"/>
          </a:xfrm>
          <a:prstGeom prst="rect">
            <a:avLst/>
          </a:prstGeom>
        </p:spPr>
      </p:pic>
    </p:spTree>
    <p:extLst>
      <p:ext uri="{BB962C8B-B14F-4D97-AF65-F5344CB8AC3E}">
        <p14:creationId xmlns:p14="http://schemas.microsoft.com/office/powerpoint/2010/main" val="745189697"/>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454168" y="220287"/>
            <a:ext cx="4822059" cy="6554586"/>
          </a:xfrm>
          <a:prstGeom prst="rect">
            <a:avLst/>
          </a:prstGeom>
        </p:spPr>
      </p:pic>
      <p:pic>
        <p:nvPicPr>
          <p:cNvPr id="3" name="Εικόνα 2"/>
          <p:cNvPicPr>
            <a:picLocks noChangeAspect="1"/>
          </p:cNvPicPr>
          <p:nvPr/>
        </p:nvPicPr>
        <p:blipFill>
          <a:blip r:embed="rId3"/>
          <a:stretch>
            <a:fillRect/>
          </a:stretch>
        </p:blipFill>
        <p:spPr>
          <a:xfrm>
            <a:off x="6066300" y="171394"/>
            <a:ext cx="4997940" cy="6652371"/>
          </a:xfrm>
          <a:prstGeom prst="rect">
            <a:avLst/>
          </a:prstGeom>
        </p:spPr>
      </p:pic>
    </p:spTree>
    <p:extLst>
      <p:ext uri="{BB962C8B-B14F-4D97-AF65-F5344CB8AC3E}">
        <p14:creationId xmlns:p14="http://schemas.microsoft.com/office/powerpoint/2010/main" val="3829872856"/>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1738312" y="-147638"/>
            <a:ext cx="8715375" cy="7153275"/>
          </a:xfrm>
          <a:prstGeom prst="rect">
            <a:avLst/>
          </a:prstGeom>
        </p:spPr>
      </p:pic>
    </p:spTree>
    <p:extLst>
      <p:ext uri="{BB962C8B-B14F-4D97-AF65-F5344CB8AC3E}">
        <p14:creationId xmlns:p14="http://schemas.microsoft.com/office/powerpoint/2010/main" val="2460970209"/>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05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95053" y="403774"/>
            <a:ext cx="8406129" cy="6304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9751907"/>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04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66071" y="528465"/>
            <a:ext cx="7752195" cy="5814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564303"/>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04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66071" y="362211"/>
            <a:ext cx="7763277" cy="5822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5947860"/>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04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45672" y="374072"/>
            <a:ext cx="8055033" cy="604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6382787"/>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682335" y="347315"/>
            <a:ext cx="10730196" cy="6169863"/>
          </a:xfrm>
          <a:prstGeom prst="rect">
            <a:avLst/>
          </a:prstGeom>
        </p:spPr>
      </p:pic>
    </p:spTree>
    <p:extLst>
      <p:ext uri="{BB962C8B-B14F-4D97-AF65-F5344CB8AC3E}">
        <p14:creationId xmlns:p14="http://schemas.microsoft.com/office/powerpoint/2010/main" val="43106135"/>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774988" y="487506"/>
            <a:ext cx="10483408" cy="5979796"/>
          </a:xfrm>
          <a:prstGeom prst="rect">
            <a:avLst/>
          </a:prstGeom>
        </p:spPr>
      </p:pic>
    </p:spTree>
    <p:extLst>
      <p:ext uri="{BB962C8B-B14F-4D97-AF65-F5344CB8AC3E}">
        <p14:creationId xmlns:p14="http://schemas.microsoft.com/office/powerpoint/2010/main" val="631285578"/>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1990032" y="501880"/>
            <a:ext cx="8292812" cy="6160375"/>
          </a:xfrm>
          <a:prstGeom prst="rect">
            <a:avLst/>
          </a:prstGeom>
        </p:spPr>
      </p:pic>
    </p:spTree>
    <p:extLst>
      <p:ext uri="{BB962C8B-B14F-4D97-AF65-F5344CB8AC3E}">
        <p14:creationId xmlns:p14="http://schemas.microsoft.com/office/powerpoint/2010/main" val="323864603"/>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04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2244" y="187642"/>
            <a:ext cx="8417213" cy="6312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9240835"/>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06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15946" y="511838"/>
            <a:ext cx="8461549" cy="634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4609453"/>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06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218815" cy="6914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Εικόνα 1"/>
          <p:cNvPicPr>
            <a:picLocks noChangeAspect="1"/>
          </p:cNvPicPr>
          <p:nvPr/>
        </p:nvPicPr>
        <p:blipFill>
          <a:blip r:embed="rId3"/>
          <a:stretch>
            <a:fillRect/>
          </a:stretch>
        </p:blipFill>
        <p:spPr>
          <a:xfrm>
            <a:off x="6209611" y="3538105"/>
            <a:ext cx="6018407" cy="3376006"/>
          </a:xfrm>
          <a:prstGeom prst="rect">
            <a:avLst/>
          </a:prstGeom>
        </p:spPr>
      </p:pic>
    </p:spTree>
    <p:extLst>
      <p:ext uri="{BB962C8B-B14F-4D97-AF65-F5344CB8AC3E}">
        <p14:creationId xmlns:p14="http://schemas.microsoft.com/office/powerpoint/2010/main" val="1481818912"/>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809971" y="374974"/>
            <a:ext cx="4959062" cy="6483026"/>
          </a:xfrm>
          <a:prstGeom prst="rect">
            <a:avLst/>
          </a:prstGeom>
        </p:spPr>
      </p:pic>
      <p:pic>
        <p:nvPicPr>
          <p:cNvPr id="3" name="Εικόνα 2"/>
          <p:cNvPicPr>
            <a:picLocks noChangeAspect="1"/>
          </p:cNvPicPr>
          <p:nvPr/>
        </p:nvPicPr>
        <p:blipFill>
          <a:blip r:embed="rId3"/>
          <a:stretch>
            <a:fillRect/>
          </a:stretch>
        </p:blipFill>
        <p:spPr>
          <a:xfrm>
            <a:off x="6462972" y="374974"/>
            <a:ext cx="4767522" cy="6436985"/>
          </a:xfrm>
          <a:prstGeom prst="rect">
            <a:avLst/>
          </a:prstGeom>
        </p:spPr>
      </p:pic>
    </p:spTree>
    <p:extLst>
      <p:ext uri="{BB962C8B-B14F-4D97-AF65-F5344CB8AC3E}">
        <p14:creationId xmlns:p14="http://schemas.microsoft.com/office/powerpoint/2010/main" val="1448748954"/>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356754" y="151824"/>
            <a:ext cx="4980017" cy="6680938"/>
          </a:xfrm>
          <a:prstGeom prst="rect">
            <a:avLst/>
          </a:prstGeom>
        </p:spPr>
      </p:pic>
      <p:pic>
        <p:nvPicPr>
          <p:cNvPr id="4" name="Εικόνα 3"/>
          <p:cNvPicPr>
            <a:picLocks noChangeAspect="1"/>
          </p:cNvPicPr>
          <p:nvPr/>
        </p:nvPicPr>
        <p:blipFill>
          <a:blip r:embed="rId3"/>
          <a:stretch>
            <a:fillRect/>
          </a:stretch>
        </p:blipFill>
        <p:spPr>
          <a:xfrm>
            <a:off x="6016943" y="271961"/>
            <a:ext cx="5025131" cy="6646999"/>
          </a:xfrm>
          <a:prstGeom prst="rect">
            <a:avLst/>
          </a:prstGeom>
        </p:spPr>
      </p:pic>
    </p:spTree>
    <p:extLst>
      <p:ext uri="{BB962C8B-B14F-4D97-AF65-F5344CB8AC3E}">
        <p14:creationId xmlns:p14="http://schemas.microsoft.com/office/powerpoint/2010/main" val="4044314850"/>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1219200" y="361950"/>
            <a:ext cx="9753600" cy="6134100"/>
          </a:xfrm>
          <a:prstGeom prst="rect">
            <a:avLst/>
          </a:prstGeom>
        </p:spPr>
      </p:pic>
    </p:spTree>
    <p:extLst>
      <p:ext uri="{BB962C8B-B14F-4D97-AF65-F5344CB8AC3E}">
        <p14:creationId xmlns:p14="http://schemas.microsoft.com/office/powerpoint/2010/main" val="989639920"/>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2768311" y="224444"/>
            <a:ext cx="8794692" cy="6753388"/>
          </a:xfrm>
          <a:prstGeom prst="rect">
            <a:avLst/>
          </a:prstGeom>
        </p:spPr>
      </p:pic>
      <p:pic>
        <p:nvPicPr>
          <p:cNvPr id="3" name="Εικόνα 2"/>
          <p:cNvPicPr>
            <a:picLocks noChangeAspect="1"/>
          </p:cNvPicPr>
          <p:nvPr/>
        </p:nvPicPr>
        <p:blipFill>
          <a:blip r:embed="rId3"/>
          <a:stretch>
            <a:fillRect/>
          </a:stretch>
        </p:blipFill>
        <p:spPr>
          <a:xfrm>
            <a:off x="806768" y="538767"/>
            <a:ext cx="4205808" cy="5460944"/>
          </a:xfrm>
          <a:prstGeom prst="rect">
            <a:avLst/>
          </a:prstGeom>
        </p:spPr>
      </p:pic>
    </p:spTree>
    <p:extLst>
      <p:ext uri="{BB962C8B-B14F-4D97-AF65-F5344CB8AC3E}">
        <p14:creationId xmlns:p14="http://schemas.microsoft.com/office/powerpoint/2010/main" val="3357425013"/>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287049" y="383769"/>
            <a:ext cx="11544154" cy="5817526"/>
          </a:xfrm>
          <a:prstGeom prst="rect">
            <a:avLst/>
          </a:prstGeom>
        </p:spPr>
      </p:pic>
    </p:spTree>
    <p:extLst>
      <p:ext uri="{BB962C8B-B14F-4D97-AF65-F5344CB8AC3E}">
        <p14:creationId xmlns:p14="http://schemas.microsoft.com/office/powerpoint/2010/main" val="694147562"/>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6726309" y="178391"/>
            <a:ext cx="4891384" cy="6507442"/>
          </a:xfrm>
          <a:prstGeom prst="rect">
            <a:avLst/>
          </a:prstGeom>
        </p:spPr>
      </p:pic>
      <p:pic>
        <p:nvPicPr>
          <p:cNvPr id="4" name="Εικόνα 3"/>
          <p:cNvPicPr>
            <a:picLocks noChangeAspect="1"/>
          </p:cNvPicPr>
          <p:nvPr/>
        </p:nvPicPr>
        <p:blipFill>
          <a:blip r:embed="rId3"/>
          <a:stretch>
            <a:fillRect/>
          </a:stretch>
        </p:blipFill>
        <p:spPr>
          <a:xfrm>
            <a:off x="898381" y="178391"/>
            <a:ext cx="4795838" cy="6417329"/>
          </a:xfrm>
          <a:prstGeom prst="rect">
            <a:avLst/>
          </a:prstGeom>
        </p:spPr>
      </p:pic>
      <p:pic>
        <p:nvPicPr>
          <p:cNvPr id="3" name="Εικόνα 2"/>
          <p:cNvPicPr>
            <a:picLocks noChangeAspect="1"/>
          </p:cNvPicPr>
          <p:nvPr/>
        </p:nvPicPr>
        <p:blipFill>
          <a:blip r:embed="rId4"/>
          <a:stretch>
            <a:fillRect/>
          </a:stretch>
        </p:blipFill>
        <p:spPr>
          <a:xfrm>
            <a:off x="6494628" y="4028358"/>
            <a:ext cx="3676650" cy="2657475"/>
          </a:xfrm>
          <a:prstGeom prst="rect">
            <a:avLst/>
          </a:prstGeom>
        </p:spPr>
      </p:pic>
    </p:spTree>
    <p:extLst>
      <p:ext uri="{BB962C8B-B14F-4D97-AF65-F5344CB8AC3E}">
        <p14:creationId xmlns:p14="http://schemas.microsoft.com/office/powerpoint/2010/main" val="827197489"/>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a:stretch>
            <a:fillRect/>
          </a:stretch>
        </p:blipFill>
        <p:spPr>
          <a:xfrm>
            <a:off x="7268267" y="194221"/>
            <a:ext cx="4311361" cy="3146979"/>
          </a:xfrm>
          <a:prstGeom prst="rect">
            <a:avLst/>
          </a:prstGeom>
        </p:spPr>
      </p:pic>
      <p:pic>
        <p:nvPicPr>
          <p:cNvPr id="5" name="Εικόνα 4"/>
          <p:cNvPicPr>
            <a:picLocks noChangeAspect="1"/>
          </p:cNvPicPr>
          <p:nvPr/>
        </p:nvPicPr>
        <p:blipFill>
          <a:blip r:embed="rId3"/>
          <a:stretch>
            <a:fillRect/>
          </a:stretch>
        </p:blipFill>
        <p:spPr>
          <a:xfrm>
            <a:off x="438777" y="2035752"/>
            <a:ext cx="8278588" cy="4822248"/>
          </a:xfrm>
          <a:prstGeom prst="rect">
            <a:avLst/>
          </a:prstGeom>
        </p:spPr>
      </p:pic>
    </p:spTree>
    <p:extLst>
      <p:ext uri="{BB962C8B-B14F-4D97-AF65-F5344CB8AC3E}">
        <p14:creationId xmlns:p14="http://schemas.microsoft.com/office/powerpoint/2010/main" val="1831896978"/>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b="1" dirty="0" smtClean="0">
                <a:solidFill>
                  <a:schemeClr val="accent2">
                    <a:lumMod val="75000"/>
                  </a:schemeClr>
                </a:solidFill>
              </a:rPr>
              <a:t>Ο ναός </a:t>
            </a:r>
            <a:endParaRPr lang="el-GR" b="1" dirty="0">
              <a:solidFill>
                <a:schemeClr val="accent2">
                  <a:lumMod val="75000"/>
                </a:schemeClr>
              </a:solidFill>
            </a:endParaRPr>
          </a:p>
        </p:txBody>
      </p:sp>
      <p:sp>
        <p:nvSpPr>
          <p:cNvPr id="3" name="Ορθογώνιο 2"/>
          <p:cNvSpPr/>
          <p:nvPr/>
        </p:nvSpPr>
        <p:spPr>
          <a:xfrm>
            <a:off x="930441" y="1520322"/>
            <a:ext cx="9657348" cy="3539430"/>
          </a:xfrm>
          <a:prstGeom prst="rect">
            <a:avLst/>
          </a:prstGeom>
        </p:spPr>
        <p:txBody>
          <a:bodyPr wrap="square">
            <a:spAutoFit/>
          </a:bodyPr>
          <a:lstStyle/>
          <a:p>
            <a:r>
              <a:rPr lang="el-GR" sz="2800" dirty="0"/>
              <a:t>Είναι ένας σταυροειδής εγγεγραμμένος ναός, </a:t>
            </a:r>
            <a:r>
              <a:rPr lang="el-GR" sz="2800" dirty="0" err="1"/>
              <a:t>δικιόνιος</a:t>
            </a:r>
            <a:r>
              <a:rPr lang="el-GR" sz="2800" dirty="0"/>
              <a:t> με τρούλλο, της πρώιμης μεταβυζαντινής εποχής. Εντάσσεται όμως στην ενότητα των βυζαντινών μνημείων, επειδή γειτνιάζει τυπολογικά και χρονικά με τη βυζαντινή περίοδο, αλλά και επειδή, όπως ανακάλυψαν οι ανασκαφικές έρευνες, συνδέεται με ένα σύνολο καταλοίπων που μαρτυρούν την κατοίκηση και την αγροτική ανάπτυξη της περιοχής κατά τον 11ο – 14ο αιώνα, όπως και σε άλλες φάσεις της βυζαντινής περιόδου. </a:t>
            </a:r>
          </a:p>
        </p:txBody>
      </p:sp>
    </p:spTree>
    <p:extLst>
      <p:ext uri="{BB962C8B-B14F-4D97-AF65-F5344CB8AC3E}">
        <p14:creationId xmlns:p14="http://schemas.microsoft.com/office/powerpoint/2010/main" val="3080339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1707030" y="270910"/>
            <a:ext cx="8478736" cy="6389772"/>
          </a:xfrm>
          <a:prstGeom prst="rect">
            <a:avLst/>
          </a:prstGeom>
        </p:spPr>
      </p:pic>
    </p:spTree>
    <p:extLst>
      <p:ext uri="{BB962C8B-B14F-4D97-AF65-F5344CB8AC3E}">
        <p14:creationId xmlns:p14="http://schemas.microsoft.com/office/powerpoint/2010/main" val="29797919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a:blip r:embed="rId3"/>
          <a:stretch>
            <a:fillRect/>
          </a:stretch>
        </p:blipFill>
        <p:spPr>
          <a:xfrm>
            <a:off x="399877" y="360304"/>
            <a:ext cx="7015076" cy="5410681"/>
          </a:xfrm>
          <a:prstGeom prst="rect">
            <a:avLst/>
          </a:prstGeom>
        </p:spPr>
      </p:pic>
      <p:pic>
        <p:nvPicPr>
          <p:cNvPr id="4" name="Εικόνα 3"/>
          <p:cNvPicPr>
            <a:picLocks noChangeAspect="1"/>
          </p:cNvPicPr>
          <p:nvPr/>
        </p:nvPicPr>
        <p:blipFill>
          <a:blip r:embed="rId4"/>
          <a:stretch>
            <a:fillRect/>
          </a:stretch>
        </p:blipFill>
        <p:spPr>
          <a:xfrm>
            <a:off x="7211605" y="3663504"/>
            <a:ext cx="4562475" cy="2524125"/>
          </a:xfrm>
          <a:prstGeom prst="rect">
            <a:avLst/>
          </a:prstGeom>
        </p:spPr>
      </p:pic>
      <p:sp>
        <p:nvSpPr>
          <p:cNvPr id="2" name="Ορθογώνιο 1"/>
          <p:cNvSpPr/>
          <p:nvPr/>
        </p:nvSpPr>
        <p:spPr>
          <a:xfrm>
            <a:off x="7725345" y="360304"/>
            <a:ext cx="4048735" cy="2862322"/>
          </a:xfrm>
          <a:prstGeom prst="rect">
            <a:avLst/>
          </a:prstGeom>
        </p:spPr>
        <p:txBody>
          <a:bodyPr wrap="square">
            <a:spAutoFit/>
          </a:bodyPr>
          <a:lstStyle/>
          <a:p>
            <a:r>
              <a:rPr lang="el-GR" dirty="0"/>
              <a:t>Ο ναός των Αποστόλων Πέτρου και Παύλου </a:t>
            </a:r>
            <a:r>
              <a:rPr lang="el-GR" dirty="0" smtClean="0"/>
              <a:t>βρίσκεται </a:t>
            </a:r>
            <a:r>
              <a:rPr lang="el-GR" dirty="0"/>
              <a:t>στα όρια του Αεροδρομίου, νοτιοανατολικά των Σπάτων. </a:t>
            </a:r>
            <a:endParaRPr lang="el-GR" dirty="0" smtClean="0"/>
          </a:p>
          <a:p>
            <a:r>
              <a:rPr lang="el-GR" dirty="0" smtClean="0"/>
              <a:t>Στο πλαίσιο </a:t>
            </a:r>
            <a:r>
              <a:rPr lang="el-GR" dirty="0"/>
              <a:t>της κατασκευής του αεροδρομίου το 1997, μετακινήθηκε </a:t>
            </a:r>
            <a:r>
              <a:rPr lang="el-GR" dirty="0" smtClean="0"/>
              <a:t>από τη θέση που κτίστηκε στο </a:t>
            </a:r>
            <a:r>
              <a:rPr lang="el-GR" dirty="0"/>
              <a:t>μέσον μιας κατάφυτης με αμπέλια και ελιές </a:t>
            </a:r>
            <a:r>
              <a:rPr lang="el-GR" dirty="0" smtClean="0"/>
              <a:t>πεδιάδας, </a:t>
            </a:r>
            <a:r>
              <a:rPr lang="el-GR" dirty="0"/>
              <a:t>στη σημερινή του θέση, κατά 340 μ. δυτικά της </a:t>
            </a:r>
            <a:r>
              <a:rPr lang="el-GR" dirty="0" smtClean="0"/>
              <a:t>αρχικής.</a:t>
            </a:r>
            <a:endParaRPr lang="el-GR" dirty="0"/>
          </a:p>
        </p:txBody>
      </p:sp>
    </p:spTree>
    <p:extLst>
      <p:ext uri="{BB962C8B-B14F-4D97-AF65-F5344CB8AC3E}">
        <p14:creationId xmlns:p14="http://schemas.microsoft.com/office/powerpoint/2010/main" val="2667553615"/>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1534477" y="221671"/>
            <a:ext cx="8673552" cy="6422268"/>
          </a:xfrm>
          <a:prstGeom prst="rect">
            <a:avLst/>
          </a:prstGeom>
        </p:spPr>
      </p:pic>
    </p:spTree>
    <p:extLst>
      <p:ext uri="{BB962C8B-B14F-4D97-AF65-F5344CB8AC3E}">
        <p14:creationId xmlns:p14="http://schemas.microsoft.com/office/powerpoint/2010/main" val="2717318804"/>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813089" y="39439"/>
            <a:ext cx="9968518" cy="7311435"/>
          </a:xfrm>
          <a:prstGeom prst="rect">
            <a:avLst/>
          </a:prstGeom>
        </p:spPr>
      </p:pic>
    </p:spTree>
    <p:extLst>
      <p:ext uri="{BB962C8B-B14F-4D97-AF65-F5344CB8AC3E}">
        <p14:creationId xmlns:p14="http://schemas.microsoft.com/office/powerpoint/2010/main" val="3361243944"/>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414337" y="4762"/>
            <a:ext cx="11363325" cy="6848475"/>
          </a:xfrm>
          <a:prstGeom prst="rect">
            <a:avLst/>
          </a:prstGeom>
        </p:spPr>
      </p:pic>
    </p:spTree>
    <p:extLst>
      <p:ext uri="{BB962C8B-B14F-4D97-AF65-F5344CB8AC3E}">
        <p14:creationId xmlns:p14="http://schemas.microsoft.com/office/powerpoint/2010/main" val="2846961438"/>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590</TotalTime>
  <Words>156</Words>
  <Application>Microsoft Office PowerPoint</Application>
  <PresentationFormat>Ευρεία οθόνη</PresentationFormat>
  <Paragraphs>9</Paragraphs>
  <Slides>39</Slides>
  <Notes>1</Notes>
  <HiddenSlides>0</HiddenSlides>
  <MMClips>0</MMClips>
  <ScaleCrop>false</ScaleCrop>
  <HeadingPairs>
    <vt:vector size="6" baseType="variant">
      <vt:variant>
        <vt:lpstr>Γραμματοσειρές που χρησιμοποιούνται</vt:lpstr>
      </vt:variant>
      <vt:variant>
        <vt:i4>3</vt:i4>
      </vt:variant>
      <vt:variant>
        <vt:lpstr>Θέμα</vt:lpstr>
      </vt:variant>
      <vt:variant>
        <vt:i4>1</vt:i4>
      </vt:variant>
      <vt:variant>
        <vt:lpstr>Τίτλοι διαφανειών</vt:lpstr>
      </vt:variant>
      <vt:variant>
        <vt:i4>39</vt:i4>
      </vt:variant>
    </vt:vector>
  </HeadingPairs>
  <TitlesOfParts>
    <vt:vector size="43" baseType="lpstr">
      <vt:lpstr>Arial</vt:lpstr>
      <vt:lpstr>Calibri</vt:lpstr>
      <vt:lpstr>Calibri Light</vt:lpstr>
      <vt:lpstr>Θέμα του Office</vt:lpstr>
      <vt:lpstr>Παρουσίαση του PowerPoint</vt:lpstr>
      <vt:lpstr>29 Ιουνίου Εορτασμός Αποστόλων Πέτρου &amp; Παύλου</vt:lpstr>
      <vt:lpstr>Παρουσίαση του PowerPoint</vt:lpstr>
      <vt:lpstr>Ο ναός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ΕΛΕΝΗ ΤΟΥΝΤΑ</dc:creator>
  <cp:lastModifiedBy>ΕΛΕΝΗ ΤΟΥΝΤΑ</cp:lastModifiedBy>
  <cp:revision>21</cp:revision>
  <dcterms:created xsi:type="dcterms:W3CDTF">2024-06-13T06:39:41Z</dcterms:created>
  <dcterms:modified xsi:type="dcterms:W3CDTF">2024-06-19T10:11:41Z</dcterms:modified>
</cp:coreProperties>
</file>